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Ubuntu"/>
      <p:regular r:id="rId32"/>
      <p:bold r:id="rId33"/>
      <p:italic r:id="rId34"/>
      <p:boldItalic r:id="rId35"/>
    </p:embeddedFont>
    <p:embeddedFont>
      <p:font typeface="IBM Plex Sans"/>
      <p:regular r:id="rId36"/>
      <p:bold r:id="rId37"/>
      <p:italic r:id="rId38"/>
      <p:boldItalic r:id="rId39"/>
    </p:embeddedFont>
    <p:embeddedFont>
      <p:font typeface="IBM Plex Serif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BMPlexSerif-regular.fntdata"/><Relationship Id="rId20" Type="http://schemas.openxmlformats.org/officeDocument/2006/relationships/slide" Target="slides/slide14.xml"/><Relationship Id="rId42" Type="http://schemas.openxmlformats.org/officeDocument/2006/relationships/font" Target="fonts/IBMPlexSerif-italic.fntdata"/><Relationship Id="rId41" Type="http://schemas.openxmlformats.org/officeDocument/2006/relationships/font" Target="fonts/IBMPlexSerif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IBMPlexSerif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Ubuntu-bold.fntdata"/><Relationship Id="rId10" Type="http://schemas.openxmlformats.org/officeDocument/2006/relationships/slide" Target="slides/slide4.xml"/><Relationship Id="rId32" Type="http://schemas.openxmlformats.org/officeDocument/2006/relationships/font" Target="fonts/Ubuntu-regular.fntdata"/><Relationship Id="rId13" Type="http://schemas.openxmlformats.org/officeDocument/2006/relationships/slide" Target="slides/slide7.xml"/><Relationship Id="rId35" Type="http://schemas.openxmlformats.org/officeDocument/2006/relationships/font" Target="fonts/Ubuntu-boldItalic.fntdata"/><Relationship Id="rId12" Type="http://schemas.openxmlformats.org/officeDocument/2006/relationships/slide" Target="slides/slide6.xml"/><Relationship Id="rId34" Type="http://schemas.openxmlformats.org/officeDocument/2006/relationships/font" Target="fonts/Ubuntu-italic.fntdata"/><Relationship Id="rId15" Type="http://schemas.openxmlformats.org/officeDocument/2006/relationships/slide" Target="slides/slide9.xml"/><Relationship Id="rId37" Type="http://schemas.openxmlformats.org/officeDocument/2006/relationships/font" Target="fonts/IBMPlexSans-bold.fntdata"/><Relationship Id="rId14" Type="http://schemas.openxmlformats.org/officeDocument/2006/relationships/slide" Target="slides/slide8.xml"/><Relationship Id="rId36" Type="http://schemas.openxmlformats.org/officeDocument/2006/relationships/font" Target="fonts/IBMPlexSans-regular.fntdata"/><Relationship Id="rId17" Type="http://schemas.openxmlformats.org/officeDocument/2006/relationships/slide" Target="slides/slide11.xml"/><Relationship Id="rId39" Type="http://schemas.openxmlformats.org/officeDocument/2006/relationships/font" Target="fonts/IBMPlexSans-boldItalic.fntdata"/><Relationship Id="rId16" Type="http://schemas.openxmlformats.org/officeDocument/2006/relationships/slide" Target="slides/slide10.xml"/><Relationship Id="rId38" Type="http://schemas.openxmlformats.org/officeDocument/2006/relationships/font" Target="fonts/IBMPlexSans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a23411f8e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2a23411f8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2a23411f8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2a23411f8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2a23411f8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2a23411f8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2afbc3028e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2afbc3028e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2afbc3028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2afbc3028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2afbc3028e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2afbc3028e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2afbc3028e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2afbc3028e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2ec24084c2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32ec24084c2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2ec24084c2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32ec24084c2_1_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2ec24084c2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32ec24084c2_1_1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2ec24084c2_1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32ec24084c2_1_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2afbc3028e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2afbc3028e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ec24084c2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32ec24084c2_1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2ec24084c2_1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32ec24084c2_1_1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2ec24084c2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32ec24084c2_1_1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2ec24084c2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32ec24084c2_1_1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2ec24084c2_1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32ec24084c2_1_1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2a23411f8e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2a23411f8e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2a23411f8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2a23411f8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2a23411f8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2a23411f8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2a23411f8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2a23411f8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2a23411f8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2a23411f8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2a23411f8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2a23411f8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2a23411f8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2a23411f8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Relationship Id="rId4" Type="http://schemas.openxmlformats.org/officeDocument/2006/relationships/image" Target="../media/image4.jpg"/><Relationship Id="rId5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0" Type="http://schemas.openxmlformats.org/officeDocument/2006/relationships/image" Target="../media/image45.png"/><Relationship Id="rId9" Type="http://schemas.openxmlformats.org/officeDocument/2006/relationships/image" Target="../media/image27.png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image" Target="../media/image22.png"/><Relationship Id="rId8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10" Type="http://schemas.openxmlformats.org/officeDocument/2006/relationships/image" Target="../media/image19.png"/><Relationship Id="rId9" Type="http://schemas.openxmlformats.org/officeDocument/2006/relationships/image" Target="../media/image52.png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6" Type="http://schemas.openxmlformats.org/officeDocument/2006/relationships/image" Target="../media/image26.png"/><Relationship Id="rId7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4.png"/><Relationship Id="rId6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9.png"/><Relationship Id="rId6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3.png"/><Relationship Id="rId6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png"/><Relationship Id="rId10" Type="http://schemas.openxmlformats.org/officeDocument/2006/relationships/image" Target="../media/image42.png"/><Relationship Id="rId13" Type="http://schemas.openxmlformats.org/officeDocument/2006/relationships/image" Target="../media/image51.png"/><Relationship Id="rId1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5"/>
          <p:cNvSpPr txBox="1"/>
          <p:nvPr/>
        </p:nvSpPr>
        <p:spPr>
          <a:xfrm>
            <a:off x="5434125" y="244225"/>
            <a:ext cx="3407100" cy="47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EASTERN </a:t>
            </a:r>
            <a:r>
              <a:rPr b="1" lang="en" sz="3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PHILOSOPHIES</a:t>
            </a:r>
            <a:r>
              <a:rPr b="1" lang="en" sz="3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OF EDUCATION</a:t>
            </a:r>
            <a:endParaRPr b="1" sz="3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Mustard Tigers</a:t>
            </a:r>
            <a:endParaRPr b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Adam, Bridget, Sean</a:t>
            </a:r>
            <a:endParaRPr b="1"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87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726" y="0"/>
            <a:ext cx="655454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4726" y="0"/>
            <a:ext cx="655454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4726" y="0"/>
            <a:ext cx="655454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726" y="0"/>
            <a:ext cx="655454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726" y="0"/>
            <a:ext cx="655454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726" y="288925"/>
            <a:ext cx="655454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7F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/>
          <p:nvPr/>
        </p:nvSpPr>
        <p:spPr>
          <a:xfrm rot="-1023833">
            <a:off x="1675550" y="-5150906"/>
            <a:ext cx="11586906" cy="10301813"/>
          </a:xfrm>
          <a:custGeom>
            <a:rect b="b" l="l" r="r" t="t"/>
            <a:pathLst>
              <a:path extrusionOk="0" h="20603626" w="23173812">
                <a:moveTo>
                  <a:pt x="0" y="0"/>
                </a:moveTo>
                <a:lnTo>
                  <a:pt x="23173812" y="0"/>
                </a:lnTo>
                <a:lnTo>
                  <a:pt x="23173812" y="20603626"/>
                </a:lnTo>
                <a:lnTo>
                  <a:pt x="0" y="20603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40"/>
          <p:cNvSpPr/>
          <p:nvPr/>
        </p:nvSpPr>
        <p:spPr>
          <a:xfrm rot="1088021">
            <a:off x="796252" y="1059295"/>
            <a:ext cx="3136568" cy="3336774"/>
          </a:xfrm>
          <a:custGeom>
            <a:rect b="b" l="l" r="r" t="t"/>
            <a:pathLst>
              <a:path extrusionOk="0" h="6673548" w="6273136">
                <a:moveTo>
                  <a:pt x="0" y="0"/>
                </a:moveTo>
                <a:lnTo>
                  <a:pt x="6273136" y="0"/>
                </a:lnTo>
                <a:lnTo>
                  <a:pt x="6273136" y="6673549"/>
                </a:lnTo>
                <a:lnTo>
                  <a:pt x="0" y="66735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40"/>
          <p:cNvSpPr/>
          <p:nvPr/>
        </p:nvSpPr>
        <p:spPr>
          <a:xfrm rot="1943505">
            <a:off x="-277682" y="-940384"/>
            <a:ext cx="2525751" cy="2679495"/>
          </a:xfrm>
          <a:custGeom>
            <a:rect b="b" l="l" r="r" t="t"/>
            <a:pathLst>
              <a:path extrusionOk="0" h="5358989" w="5051502">
                <a:moveTo>
                  <a:pt x="0" y="0"/>
                </a:moveTo>
                <a:lnTo>
                  <a:pt x="5051502" y="0"/>
                </a:lnTo>
                <a:lnTo>
                  <a:pt x="5051502" y="5358989"/>
                </a:lnTo>
                <a:lnTo>
                  <a:pt x="0" y="535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-82548"/>
            </a:stretch>
          </a:blipFill>
          <a:ln>
            <a:noFill/>
          </a:ln>
        </p:spPr>
      </p:sp>
      <p:sp>
        <p:nvSpPr>
          <p:cNvPr id="238" name="Google Shape;238;p40"/>
          <p:cNvSpPr/>
          <p:nvPr/>
        </p:nvSpPr>
        <p:spPr>
          <a:xfrm rot="1374676">
            <a:off x="13074" y="773936"/>
            <a:ext cx="812086" cy="968209"/>
          </a:xfrm>
          <a:custGeom>
            <a:rect b="b" l="l" r="r" t="t"/>
            <a:pathLst>
              <a:path extrusionOk="0" h="1936418" w="1624171">
                <a:moveTo>
                  <a:pt x="0" y="0"/>
                </a:moveTo>
                <a:lnTo>
                  <a:pt x="1624171" y="0"/>
                </a:lnTo>
                <a:lnTo>
                  <a:pt x="1624171" y="1936418"/>
                </a:lnTo>
                <a:lnTo>
                  <a:pt x="0" y="1936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40"/>
          <p:cNvSpPr/>
          <p:nvPr/>
        </p:nvSpPr>
        <p:spPr>
          <a:xfrm rot="1402653">
            <a:off x="2483192" y="4659370"/>
            <a:ext cx="724282" cy="799910"/>
          </a:xfrm>
          <a:custGeom>
            <a:rect b="b" l="l" r="r" t="t"/>
            <a:pathLst>
              <a:path extrusionOk="0" h="1599820" w="1448564">
                <a:moveTo>
                  <a:pt x="0" y="0"/>
                </a:moveTo>
                <a:lnTo>
                  <a:pt x="1448564" y="0"/>
                </a:lnTo>
                <a:lnTo>
                  <a:pt x="1448564" y="1599820"/>
                </a:lnTo>
                <a:lnTo>
                  <a:pt x="0" y="15998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40"/>
          <p:cNvSpPr/>
          <p:nvPr/>
        </p:nvSpPr>
        <p:spPr>
          <a:xfrm>
            <a:off x="2354222" y="514350"/>
            <a:ext cx="1851660" cy="2057400"/>
          </a:xfrm>
          <a:custGeom>
            <a:rect b="b" l="l" r="r" t="t"/>
            <a:pathLst>
              <a:path extrusionOk="0" h="4114800" w="3703320">
                <a:moveTo>
                  <a:pt x="0" y="0"/>
                </a:moveTo>
                <a:lnTo>
                  <a:pt x="3703320" y="0"/>
                </a:lnTo>
                <a:lnTo>
                  <a:pt x="3703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" name="Google Shape;241;p40"/>
          <p:cNvSpPr/>
          <p:nvPr/>
        </p:nvSpPr>
        <p:spPr>
          <a:xfrm>
            <a:off x="0" y="1967628"/>
            <a:ext cx="2184991" cy="2057400"/>
          </a:xfrm>
          <a:custGeom>
            <a:rect b="b" l="l" r="r" t="t"/>
            <a:pathLst>
              <a:path extrusionOk="0" h="4114800" w="4369981">
                <a:moveTo>
                  <a:pt x="0" y="0"/>
                </a:moveTo>
                <a:lnTo>
                  <a:pt x="4369981" y="0"/>
                </a:lnTo>
                <a:lnTo>
                  <a:pt x="43699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40"/>
          <p:cNvSpPr/>
          <p:nvPr/>
        </p:nvSpPr>
        <p:spPr>
          <a:xfrm>
            <a:off x="2354222" y="2727682"/>
            <a:ext cx="1688267" cy="2057400"/>
          </a:xfrm>
          <a:custGeom>
            <a:rect b="b" l="l" r="r" t="t"/>
            <a:pathLst>
              <a:path extrusionOk="0" h="4114800" w="3376534">
                <a:moveTo>
                  <a:pt x="0" y="0"/>
                </a:moveTo>
                <a:lnTo>
                  <a:pt x="3376534" y="0"/>
                </a:lnTo>
                <a:lnTo>
                  <a:pt x="337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40"/>
          <p:cNvSpPr txBox="1"/>
          <p:nvPr/>
        </p:nvSpPr>
        <p:spPr>
          <a:xfrm>
            <a:off x="5051108" y="514350"/>
            <a:ext cx="3399300" cy="17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300" u="none" cap="none" strike="noStrike">
                <a:solidFill>
                  <a:srgbClr val="2A3C63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We use Eastern Philosophy Ideas in our therapy </a:t>
            </a:r>
            <a:endParaRPr i="1" sz="3300">
              <a:solidFill>
                <a:srgbClr val="2A3C63"/>
              </a:solidFill>
              <a:latin typeface="IBM Plex Serif"/>
              <a:ea typeface="IBM Plex Serif"/>
              <a:cs typeface="IBM Plex Serif"/>
              <a:sym typeface="IBM Plex Serif"/>
            </a:endParaRPr>
          </a:p>
        </p:txBody>
      </p:sp>
      <p:sp>
        <p:nvSpPr>
          <p:cNvPr id="244" name="Google Shape;244;p40"/>
          <p:cNvSpPr txBox="1"/>
          <p:nvPr/>
        </p:nvSpPr>
        <p:spPr>
          <a:xfrm>
            <a:off x="4919462" y="2310845"/>
            <a:ext cx="33993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A3C63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These ideals can help people look at society in a more positive way. </a:t>
            </a:r>
            <a:endParaRPr sz="700"/>
          </a:p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2A3C63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7F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/>
          <p:nvPr/>
        </p:nvSpPr>
        <p:spPr>
          <a:xfrm rot="-1023833">
            <a:off x="1675550" y="-5150906"/>
            <a:ext cx="11586906" cy="10301813"/>
          </a:xfrm>
          <a:custGeom>
            <a:rect b="b" l="l" r="r" t="t"/>
            <a:pathLst>
              <a:path extrusionOk="0" h="20603626" w="23173812">
                <a:moveTo>
                  <a:pt x="0" y="0"/>
                </a:moveTo>
                <a:lnTo>
                  <a:pt x="23173812" y="0"/>
                </a:lnTo>
                <a:lnTo>
                  <a:pt x="23173812" y="20603626"/>
                </a:lnTo>
                <a:lnTo>
                  <a:pt x="0" y="20603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41"/>
          <p:cNvSpPr/>
          <p:nvPr/>
        </p:nvSpPr>
        <p:spPr>
          <a:xfrm>
            <a:off x="8040491" y="4467868"/>
            <a:ext cx="589159" cy="161282"/>
          </a:xfrm>
          <a:custGeom>
            <a:rect b="b" l="l" r="r" t="t"/>
            <a:pathLst>
              <a:path extrusionOk="0" h="322564" w="1178317">
                <a:moveTo>
                  <a:pt x="0" y="0"/>
                </a:moveTo>
                <a:lnTo>
                  <a:pt x="1178317" y="0"/>
                </a:lnTo>
                <a:lnTo>
                  <a:pt x="1178317" y="322564"/>
                </a:lnTo>
                <a:lnTo>
                  <a:pt x="0" y="322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41"/>
          <p:cNvSpPr/>
          <p:nvPr/>
        </p:nvSpPr>
        <p:spPr>
          <a:xfrm rot="1943505">
            <a:off x="-277682" y="-940384"/>
            <a:ext cx="2525751" cy="2679495"/>
          </a:xfrm>
          <a:custGeom>
            <a:rect b="b" l="l" r="r" t="t"/>
            <a:pathLst>
              <a:path extrusionOk="0" h="5358989" w="5051502">
                <a:moveTo>
                  <a:pt x="0" y="0"/>
                </a:moveTo>
                <a:lnTo>
                  <a:pt x="5051502" y="0"/>
                </a:lnTo>
                <a:lnTo>
                  <a:pt x="5051502" y="5358989"/>
                </a:lnTo>
                <a:lnTo>
                  <a:pt x="0" y="535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-82548"/>
            </a:stretch>
          </a:blipFill>
          <a:ln>
            <a:noFill/>
          </a:ln>
        </p:spPr>
      </p:sp>
      <p:sp>
        <p:nvSpPr>
          <p:cNvPr id="252" name="Google Shape;252;p41"/>
          <p:cNvSpPr/>
          <p:nvPr/>
        </p:nvSpPr>
        <p:spPr>
          <a:xfrm rot="1374676">
            <a:off x="13074" y="773936"/>
            <a:ext cx="812086" cy="968209"/>
          </a:xfrm>
          <a:custGeom>
            <a:rect b="b" l="l" r="r" t="t"/>
            <a:pathLst>
              <a:path extrusionOk="0" h="1936418" w="1624171">
                <a:moveTo>
                  <a:pt x="0" y="0"/>
                </a:moveTo>
                <a:lnTo>
                  <a:pt x="1624171" y="0"/>
                </a:lnTo>
                <a:lnTo>
                  <a:pt x="1624171" y="1936418"/>
                </a:lnTo>
                <a:lnTo>
                  <a:pt x="0" y="1936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41"/>
          <p:cNvSpPr/>
          <p:nvPr/>
        </p:nvSpPr>
        <p:spPr>
          <a:xfrm rot="807780">
            <a:off x="4459545" y="4545093"/>
            <a:ext cx="3501907" cy="1146571"/>
          </a:xfrm>
          <a:custGeom>
            <a:rect b="b" l="l" r="r" t="t"/>
            <a:pathLst>
              <a:path extrusionOk="0" h="2293141" w="7003813">
                <a:moveTo>
                  <a:pt x="0" y="0"/>
                </a:moveTo>
                <a:lnTo>
                  <a:pt x="7003813" y="0"/>
                </a:lnTo>
                <a:lnTo>
                  <a:pt x="7003813" y="2293141"/>
                </a:lnTo>
                <a:lnTo>
                  <a:pt x="0" y="22931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16495" l="0" r="0" t="0"/>
            </a:stretch>
          </a:blipFill>
          <a:ln>
            <a:noFill/>
          </a:ln>
        </p:spPr>
      </p:sp>
      <p:sp>
        <p:nvSpPr>
          <p:cNvPr id="254" name="Google Shape;254;p41"/>
          <p:cNvSpPr/>
          <p:nvPr/>
        </p:nvSpPr>
        <p:spPr>
          <a:xfrm rot="1402653">
            <a:off x="2483192" y="4659370"/>
            <a:ext cx="724282" cy="799910"/>
          </a:xfrm>
          <a:custGeom>
            <a:rect b="b" l="l" r="r" t="t"/>
            <a:pathLst>
              <a:path extrusionOk="0" h="1599820" w="1448564">
                <a:moveTo>
                  <a:pt x="0" y="0"/>
                </a:moveTo>
                <a:lnTo>
                  <a:pt x="1448564" y="0"/>
                </a:lnTo>
                <a:lnTo>
                  <a:pt x="1448564" y="1599820"/>
                </a:lnTo>
                <a:lnTo>
                  <a:pt x="0" y="15998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41"/>
          <p:cNvSpPr/>
          <p:nvPr/>
        </p:nvSpPr>
        <p:spPr>
          <a:xfrm>
            <a:off x="713701" y="784496"/>
            <a:ext cx="2512157" cy="3225883"/>
          </a:xfrm>
          <a:custGeom>
            <a:rect b="b" l="l" r="r" t="t"/>
            <a:pathLst>
              <a:path extrusionOk="0" h="6451766" w="5024313">
                <a:moveTo>
                  <a:pt x="0" y="0"/>
                </a:moveTo>
                <a:lnTo>
                  <a:pt x="5024313" y="0"/>
                </a:lnTo>
                <a:lnTo>
                  <a:pt x="5024313" y="6451766"/>
                </a:lnTo>
                <a:lnTo>
                  <a:pt x="0" y="6451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6" name="Google Shape;256;p41"/>
          <p:cNvSpPr/>
          <p:nvPr/>
        </p:nvSpPr>
        <p:spPr>
          <a:xfrm>
            <a:off x="354883" y="2727682"/>
            <a:ext cx="3270510" cy="2057400"/>
          </a:xfrm>
          <a:custGeom>
            <a:rect b="b" l="l" r="r" t="t"/>
            <a:pathLst>
              <a:path extrusionOk="0" h="4114800" w="6541021">
                <a:moveTo>
                  <a:pt x="0" y="0"/>
                </a:moveTo>
                <a:lnTo>
                  <a:pt x="6541021" y="0"/>
                </a:lnTo>
                <a:lnTo>
                  <a:pt x="65410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41"/>
          <p:cNvSpPr txBox="1"/>
          <p:nvPr/>
        </p:nvSpPr>
        <p:spPr>
          <a:xfrm>
            <a:off x="4935918" y="810366"/>
            <a:ext cx="3399153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000" u="none" cap="none" strike="noStrike">
                <a:solidFill>
                  <a:srgbClr val="2A3C63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Mindfulness</a:t>
            </a:r>
            <a:endParaRPr sz="700"/>
          </a:p>
        </p:txBody>
      </p:sp>
      <p:sp>
        <p:nvSpPr>
          <p:cNvPr id="258" name="Google Shape;258;p41"/>
          <p:cNvSpPr txBox="1"/>
          <p:nvPr/>
        </p:nvSpPr>
        <p:spPr>
          <a:xfrm>
            <a:off x="4935918" y="1555672"/>
            <a:ext cx="3399153" cy="1656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9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Mindfulness comes from Buddhism and is rooted in being present in the moment. We can acknowledge our feelings without judgement.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7F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2"/>
          <p:cNvSpPr/>
          <p:nvPr/>
        </p:nvSpPr>
        <p:spPr>
          <a:xfrm rot="-1023833">
            <a:off x="1256433" y="-5150906"/>
            <a:ext cx="11586906" cy="10301813"/>
          </a:xfrm>
          <a:custGeom>
            <a:rect b="b" l="l" r="r" t="t"/>
            <a:pathLst>
              <a:path extrusionOk="0" h="20603626" w="23173812">
                <a:moveTo>
                  <a:pt x="0" y="0"/>
                </a:moveTo>
                <a:lnTo>
                  <a:pt x="23173812" y="0"/>
                </a:lnTo>
                <a:lnTo>
                  <a:pt x="23173812" y="20603626"/>
                </a:lnTo>
                <a:lnTo>
                  <a:pt x="0" y="20603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42"/>
          <p:cNvSpPr/>
          <p:nvPr/>
        </p:nvSpPr>
        <p:spPr>
          <a:xfrm>
            <a:off x="8040491" y="4467868"/>
            <a:ext cx="589159" cy="161282"/>
          </a:xfrm>
          <a:custGeom>
            <a:rect b="b" l="l" r="r" t="t"/>
            <a:pathLst>
              <a:path extrusionOk="0" h="322564" w="1178317">
                <a:moveTo>
                  <a:pt x="0" y="0"/>
                </a:moveTo>
                <a:lnTo>
                  <a:pt x="1178317" y="0"/>
                </a:lnTo>
                <a:lnTo>
                  <a:pt x="1178317" y="322564"/>
                </a:lnTo>
                <a:lnTo>
                  <a:pt x="0" y="322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42"/>
          <p:cNvSpPr/>
          <p:nvPr/>
        </p:nvSpPr>
        <p:spPr>
          <a:xfrm rot="1943505">
            <a:off x="-277682" y="-940384"/>
            <a:ext cx="2525751" cy="2679495"/>
          </a:xfrm>
          <a:custGeom>
            <a:rect b="b" l="l" r="r" t="t"/>
            <a:pathLst>
              <a:path extrusionOk="0" h="5358989" w="5051502">
                <a:moveTo>
                  <a:pt x="0" y="0"/>
                </a:moveTo>
                <a:lnTo>
                  <a:pt x="5051502" y="0"/>
                </a:lnTo>
                <a:lnTo>
                  <a:pt x="5051502" y="5358989"/>
                </a:lnTo>
                <a:lnTo>
                  <a:pt x="0" y="535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-82548"/>
            </a:stretch>
          </a:blipFill>
          <a:ln>
            <a:noFill/>
          </a:ln>
        </p:spPr>
      </p:sp>
      <p:sp>
        <p:nvSpPr>
          <p:cNvPr id="266" name="Google Shape;266;p42"/>
          <p:cNvSpPr/>
          <p:nvPr/>
        </p:nvSpPr>
        <p:spPr>
          <a:xfrm>
            <a:off x="881072" y="1456657"/>
            <a:ext cx="2242419" cy="2230188"/>
          </a:xfrm>
          <a:custGeom>
            <a:rect b="b" l="l" r="r" t="t"/>
            <a:pathLst>
              <a:path extrusionOk="0" h="4460375" w="4484837">
                <a:moveTo>
                  <a:pt x="0" y="0"/>
                </a:moveTo>
                <a:lnTo>
                  <a:pt x="4484838" y="0"/>
                </a:lnTo>
                <a:lnTo>
                  <a:pt x="4484838" y="4460374"/>
                </a:lnTo>
                <a:lnTo>
                  <a:pt x="0" y="4460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42"/>
          <p:cNvSpPr/>
          <p:nvPr/>
        </p:nvSpPr>
        <p:spPr>
          <a:xfrm>
            <a:off x="7049886" y="3307814"/>
            <a:ext cx="2272229" cy="2057400"/>
          </a:xfrm>
          <a:custGeom>
            <a:rect b="b" l="l" r="r" t="t"/>
            <a:pathLst>
              <a:path extrusionOk="0" h="4114800" w="4544458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42"/>
          <p:cNvSpPr txBox="1"/>
          <p:nvPr/>
        </p:nvSpPr>
        <p:spPr>
          <a:xfrm>
            <a:off x="4935918" y="543666"/>
            <a:ext cx="3399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700">
                <a:solidFill>
                  <a:srgbClr val="2A3C63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Balance</a:t>
            </a:r>
            <a:r>
              <a:rPr b="0" i="1" lang="en" sz="4700" u="none" cap="none" strike="noStrike">
                <a:solidFill>
                  <a:srgbClr val="2A3C63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 </a:t>
            </a:r>
            <a:endParaRPr sz="700"/>
          </a:p>
        </p:txBody>
      </p:sp>
      <p:sp>
        <p:nvSpPr>
          <p:cNvPr id="269" name="Google Shape;269;p42"/>
          <p:cNvSpPr txBox="1"/>
          <p:nvPr/>
        </p:nvSpPr>
        <p:spPr>
          <a:xfrm>
            <a:off x="4277688" y="1529715"/>
            <a:ext cx="33993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Balance</a:t>
            </a:r>
            <a:r>
              <a:rPr b="0" i="0" lang="en" sz="19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 is a huge part of many </a:t>
            </a:r>
            <a:r>
              <a:rPr lang="en" sz="1900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Asian</a:t>
            </a:r>
            <a:r>
              <a:rPr b="0" i="0" lang="en" sz="19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 cultures. The Yin Yang symbol is a perfect example. With this symbol comes the understanding that there is no good without the bad. 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7F1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3"/>
          <p:cNvSpPr/>
          <p:nvPr/>
        </p:nvSpPr>
        <p:spPr>
          <a:xfrm rot="-1023833">
            <a:off x="1256433" y="-4445315"/>
            <a:ext cx="11586906" cy="10301813"/>
          </a:xfrm>
          <a:custGeom>
            <a:rect b="b" l="l" r="r" t="t"/>
            <a:pathLst>
              <a:path extrusionOk="0" h="20603626" w="23173812">
                <a:moveTo>
                  <a:pt x="0" y="0"/>
                </a:moveTo>
                <a:lnTo>
                  <a:pt x="23173812" y="0"/>
                </a:lnTo>
                <a:lnTo>
                  <a:pt x="23173812" y="20603626"/>
                </a:lnTo>
                <a:lnTo>
                  <a:pt x="0" y="20603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5" name="Google Shape;275;p43"/>
          <p:cNvSpPr/>
          <p:nvPr/>
        </p:nvSpPr>
        <p:spPr>
          <a:xfrm rot="1943505">
            <a:off x="-277682" y="-940384"/>
            <a:ext cx="2525751" cy="2679495"/>
          </a:xfrm>
          <a:custGeom>
            <a:rect b="b" l="l" r="r" t="t"/>
            <a:pathLst>
              <a:path extrusionOk="0" h="5358989" w="5051502">
                <a:moveTo>
                  <a:pt x="0" y="0"/>
                </a:moveTo>
                <a:lnTo>
                  <a:pt x="5051502" y="0"/>
                </a:lnTo>
                <a:lnTo>
                  <a:pt x="5051502" y="5358989"/>
                </a:lnTo>
                <a:lnTo>
                  <a:pt x="0" y="535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82548"/>
            </a:stretch>
          </a:blipFill>
          <a:ln>
            <a:noFill/>
          </a:ln>
        </p:spPr>
      </p:sp>
      <p:sp>
        <p:nvSpPr>
          <p:cNvPr id="276" name="Google Shape;276;p43"/>
          <p:cNvSpPr/>
          <p:nvPr/>
        </p:nvSpPr>
        <p:spPr>
          <a:xfrm>
            <a:off x="601523" y="1593772"/>
            <a:ext cx="2167759" cy="2057400"/>
          </a:xfrm>
          <a:custGeom>
            <a:rect b="b" l="l" r="r" t="t"/>
            <a:pathLst>
              <a:path extrusionOk="0" h="4114800" w="4335517">
                <a:moveTo>
                  <a:pt x="0" y="0"/>
                </a:moveTo>
                <a:lnTo>
                  <a:pt x="4335517" y="0"/>
                </a:lnTo>
                <a:lnTo>
                  <a:pt x="4335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43"/>
          <p:cNvSpPr/>
          <p:nvPr/>
        </p:nvSpPr>
        <p:spPr>
          <a:xfrm>
            <a:off x="821482" y="103625"/>
            <a:ext cx="1727840" cy="1756381"/>
          </a:xfrm>
          <a:custGeom>
            <a:rect b="b" l="l" r="r" t="t"/>
            <a:pathLst>
              <a:path extrusionOk="0" h="3512763" w="3455681">
                <a:moveTo>
                  <a:pt x="0" y="0"/>
                </a:moveTo>
                <a:lnTo>
                  <a:pt x="3455681" y="0"/>
                </a:lnTo>
                <a:lnTo>
                  <a:pt x="3455681" y="3512763"/>
                </a:lnTo>
                <a:lnTo>
                  <a:pt x="0" y="3512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p43"/>
          <p:cNvSpPr txBox="1"/>
          <p:nvPr/>
        </p:nvSpPr>
        <p:spPr>
          <a:xfrm>
            <a:off x="4935918" y="705591"/>
            <a:ext cx="339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2A3C63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Acceptance</a:t>
            </a:r>
            <a:endParaRPr sz="700"/>
          </a:p>
        </p:txBody>
      </p:sp>
      <p:sp>
        <p:nvSpPr>
          <p:cNvPr id="279" name="Google Shape;279;p43"/>
          <p:cNvSpPr txBox="1"/>
          <p:nvPr/>
        </p:nvSpPr>
        <p:spPr>
          <a:xfrm>
            <a:off x="4442245" y="1541385"/>
            <a:ext cx="3892825" cy="24577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8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Acceptance including radical acceptance is a principal included in Buddhism, Taoism, Hinduism, and Jainism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>
            <p:ph type="ctrTitle"/>
          </p:nvPr>
        </p:nvSpPr>
        <p:spPr>
          <a:xfrm>
            <a:off x="311700" y="371550"/>
            <a:ext cx="8179800" cy="131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 Acknowledgement</a:t>
            </a:r>
            <a:endParaRPr/>
          </a:p>
        </p:txBody>
      </p:sp>
      <p:sp>
        <p:nvSpPr>
          <p:cNvPr id="136" name="Google Shape;136;p26"/>
          <p:cNvSpPr txBox="1"/>
          <p:nvPr>
            <p:ph idx="1" type="subTitle"/>
          </p:nvPr>
        </p:nvSpPr>
        <p:spPr>
          <a:xfrm>
            <a:off x="311700" y="1892525"/>
            <a:ext cx="8520600" cy="27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Please join in me acknowledging that </a:t>
            </a:r>
            <a:r>
              <a:rPr lang="en" sz="2400">
                <a:solidFill>
                  <a:schemeClr val="dk1"/>
                </a:solidFill>
              </a:rPr>
              <a:t>Thompson</a:t>
            </a:r>
            <a:r>
              <a:rPr lang="en" sz="2400">
                <a:solidFill>
                  <a:schemeClr val="dk1"/>
                </a:solidFill>
              </a:rPr>
              <a:t> Rivers University is located on the unceded lands of </a:t>
            </a: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</a:rPr>
              <a:t>Tk̓emlúps te Secwépemc within </a:t>
            </a: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</a:rPr>
              <a:t>Secwepemcúl’ecw. The </a:t>
            </a: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</a:rPr>
              <a:t>Secwépemc Nation has been stewards of this land since time immemorial, and we should support them in their continued efforts to care for their territory. 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7F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4"/>
          <p:cNvSpPr/>
          <p:nvPr/>
        </p:nvSpPr>
        <p:spPr>
          <a:xfrm rot="-1029957">
            <a:off x="1680682" y="-5162548"/>
            <a:ext cx="11581401" cy="10296918"/>
          </a:xfrm>
          <a:custGeom>
            <a:rect b="b" l="l" r="r" t="t"/>
            <a:pathLst>
              <a:path extrusionOk="0" h="20603626" w="23173812">
                <a:moveTo>
                  <a:pt x="0" y="0"/>
                </a:moveTo>
                <a:lnTo>
                  <a:pt x="23173812" y="0"/>
                </a:lnTo>
                <a:lnTo>
                  <a:pt x="23173812" y="20603626"/>
                </a:lnTo>
                <a:lnTo>
                  <a:pt x="0" y="20603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44"/>
          <p:cNvSpPr/>
          <p:nvPr/>
        </p:nvSpPr>
        <p:spPr>
          <a:xfrm rot="1943505">
            <a:off x="-277682" y="-940384"/>
            <a:ext cx="2525751" cy="2679495"/>
          </a:xfrm>
          <a:custGeom>
            <a:rect b="b" l="l" r="r" t="t"/>
            <a:pathLst>
              <a:path extrusionOk="0" h="5358989" w="5051502">
                <a:moveTo>
                  <a:pt x="0" y="0"/>
                </a:moveTo>
                <a:lnTo>
                  <a:pt x="5051502" y="0"/>
                </a:lnTo>
                <a:lnTo>
                  <a:pt x="5051502" y="5358989"/>
                </a:lnTo>
                <a:lnTo>
                  <a:pt x="0" y="535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82548"/>
            </a:stretch>
          </a:blipFill>
          <a:ln>
            <a:noFill/>
          </a:ln>
        </p:spPr>
      </p:sp>
      <p:sp>
        <p:nvSpPr>
          <p:cNvPr id="286" name="Google Shape;286;p44"/>
          <p:cNvSpPr/>
          <p:nvPr/>
        </p:nvSpPr>
        <p:spPr>
          <a:xfrm>
            <a:off x="-84770" y="399364"/>
            <a:ext cx="4448433" cy="4114800"/>
          </a:xfrm>
          <a:custGeom>
            <a:rect b="b" l="l" r="r" t="t"/>
            <a:pathLst>
              <a:path extrusionOk="0" h="8229600" w="8896865">
                <a:moveTo>
                  <a:pt x="0" y="0"/>
                </a:moveTo>
                <a:lnTo>
                  <a:pt x="8896865" y="0"/>
                </a:lnTo>
                <a:lnTo>
                  <a:pt x="88968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p44"/>
          <p:cNvSpPr/>
          <p:nvPr/>
        </p:nvSpPr>
        <p:spPr>
          <a:xfrm>
            <a:off x="238549" y="149782"/>
            <a:ext cx="4125113" cy="4114800"/>
          </a:xfrm>
          <a:custGeom>
            <a:rect b="b" l="l" r="r" t="t"/>
            <a:pathLst>
              <a:path extrusionOk="0" h="8229600" w="8250226">
                <a:moveTo>
                  <a:pt x="0" y="0"/>
                </a:moveTo>
                <a:lnTo>
                  <a:pt x="8250226" y="0"/>
                </a:lnTo>
                <a:lnTo>
                  <a:pt x="82502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44"/>
          <p:cNvSpPr txBox="1"/>
          <p:nvPr/>
        </p:nvSpPr>
        <p:spPr>
          <a:xfrm>
            <a:off x="4935925" y="399375"/>
            <a:ext cx="339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600" u="none" cap="none" strike="noStrike">
                <a:solidFill>
                  <a:srgbClr val="2A3C63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Nature</a:t>
            </a:r>
            <a:endParaRPr sz="700"/>
          </a:p>
        </p:txBody>
      </p:sp>
      <p:sp>
        <p:nvSpPr>
          <p:cNvPr id="289" name="Google Shape;289;p44"/>
          <p:cNvSpPr txBox="1"/>
          <p:nvPr/>
        </p:nvSpPr>
        <p:spPr>
          <a:xfrm>
            <a:off x="4935925" y="1111250"/>
            <a:ext cx="3399300" cy="3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Nature is a huge part of many Eastern teaches including Buddhism which teaches us that change is essential for growth just like the seasons 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7F1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5"/>
          <p:cNvSpPr/>
          <p:nvPr/>
        </p:nvSpPr>
        <p:spPr>
          <a:xfrm rot="-1023833">
            <a:off x="1675550" y="-5150906"/>
            <a:ext cx="11586906" cy="10301813"/>
          </a:xfrm>
          <a:custGeom>
            <a:rect b="b" l="l" r="r" t="t"/>
            <a:pathLst>
              <a:path extrusionOk="0" h="20603626" w="23173812">
                <a:moveTo>
                  <a:pt x="0" y="0"/>
                </a:moveTo>
                <a:lnTo>
                  <a:pt x="23173812" y="0"/>
                </a:lnTo>
                <a:lnTo>
                  <a:pt x="23173812" y="20603626"/>
                </a:lnTo>
                <a:lnTo>
                  <a:pt x="0" y="20603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45"/>
          <p:cNvSpPr/>
          <p:nvPr/>
        </p:nvSpPr>
        <p:spPr>
          <a:xfrm rot="1943505">
            <a:off x="-277682" y="-940384"/>
            <a:ext cx="2525751" cy="2679495"/>
          </a:xfrm>
          <a:custGeom>
            <a:rect b="b" l="l" r="r" t="t"/>
            <a:pathLst>
              <a:path extrusionOk="0" h="5358989" w="5051502">
                <a:moveTo>
                  <a:pt x="0" y="0"/>
                </a:moveTo>
                <a:lnTo>
                  <a:pt x="5051502" y="0"/>
                </a:lnTo>
                <a:lnTo>
                  <a:pt x="5051502" y="5358989"/>
                </a:lnTo>
                <a:lnTo>
                  <a:pt x="0" y="535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82548"/>
            </a:stretch>
          </a:blipFill>
          <a:ln>
            <a:noFill/>
          </a:ln>
        </p:spPr>
      </p:sp>
      <p:sp>
        <p:nvSpPr>
          <p:cNvPr id="296" name="Google Shape;296;p45"/>
          <p:cNvSpPr/>
          <p:nvPr/>
        </p:nvSpPr>
        <p:spPr>
          <a:xfrm>
            <a:off x="685724" y="981816"/>
            <a:ext cx="3003596" cy="3047929"/>
          </a:xfrm>
          <a:custGeom>
            <a:rect b="b" l="l" r="r" t="t"/>
            <a:pathLst>
              <a:path extrusionOk="0" h="6095858" w="6007191">
                <a:moveTo>
                  <a:pt x="0" y="0"/>
                </a:moveTo>
                <a:lnTo>
                  <a:pt x="6007190" y="0"/>
                </a:lnTo>
                <a:lnTo>
                  <a:pt x="6007190" y="6095858"/>
                </a:lnTo>
                <a:lnTo>
                  <a:pt x="0" y="6095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7" name="Google Shape;297;p45"/>
          <p:cNvSpPr/>
          <p:nvPr/>
        </p:nvSpPr>
        <p:spPr>
          <a:xfrm rot="982284">
            <a:off x="7840360" y="3996214"/>
            <a:ext cx="989423" cy="1028700"/>
          </a:xfrm>
          <a:custGeom>
            <a:rect b="b" l="l" r="r" t="t"/>
            <a:pathLst>
              <a:path extrusionOk="0" h="2057400" w="1978845">
                <a:moveTo>
                  <a:pt x="0" y="0"/>
                </a:moveTo>
                <a:lnTo>
                  <a:pt x="1978845" y="0"/>
                </a:lnTo>
                <a:lnTo>
                  <a:pt x="197884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8" name="Google Shape;298;p45"/>
          <p:cNvSpPr txBox="1"/>
          <p:nvPr/>
        </p:nvSpPr>
        <p:spPr>
          <a:xfrm>
            <a:off x="4843520" y="705591"/>
            <a:ext cx="3399153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600" u="none" cap="none" strike="noStrike">
                <a:solidFill>
                  <a:srgbClr val="2A3C63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Inner Fufilment</a:t>
            </a:r>
            <a:endParaRPr sz="700"/>
          </a:p>
        </p:txBody>
      </p:sp>
      <p:sp>
        <p:nvSpPr>
          <p:cNvPr id="299" name="Google Shape;299;p45"/>
          <p:cNvSpPr txBox="1"/>
          <p:nvPr/>
        </p:nvSpPr>
        <p:spPr>
          <a:xfrm>
            <a:off x="4572000" y="1413827"/>
            <a:ext cx="3942193" cy="27533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Relying on inner fulfillment means focusing on internal sources of validation and contentment instead of relying on others</a:t>
            </a:r>
            <a:endParaRPr sz="700"/>
          </a:p>
        </p:txBody>
      </p:sp>
    </p:spTree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7F1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6"/>
          <p:cNvSpPr/>
          <p:nvPr/>
        </p:nvSpPr>
        <p:spPr>
          <a:xfrm rot="-1023833">
            <a:off x="178076" y="-3291406"/>
            <a:ext cx="11586906" cy="10301813"/>
          </a:xfrm>
          <a:custGeom>
            <a:rect b="b" l="l" r="r" t="t"/>
            <a:pathLst>
              <a:path extrusionOk="0" h="20603626" w="23173812">
                <a:moveTo>
                  <a:pt x="0" y="0"/>
                </a:moveTo>
                <a:lnTo>
                  <a:pt x="23173813" y="0"/>
                </a:lnTo>
                <a:lnTo>
                  <a:pt x="23173813" y="20603625"/>
                </a:lnTo>
                <a:lnTo>
                  <a:pt x="0" y="20603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5" name="Google Shape;305;p46"/>
          <p:cNvSpPr/>
          <p:nvPr/>
        </p:nvSpPr>
        <p:spPr>
          <a:xfrm rot="1943505">
            <a:off x="-277682" y="-940384"/>
            <a:ext cx="2525751" cy="2679495"/>
          </a:xfrm>
          <a:custGeom>
            <a:rect b="b" l="l" r="r" t="t"/>
            <a:pathLst>
              <a:path extrusionOk="0" h="5358989" w="5051502">
                <a:moveTo>
                  <a:pt x="0" y="0"/>
                </a:moveTo>
                <a:lnTo>
                  <a:pt x="5051502" y="0"/>
                </a:lnTo>
                <a:lnTo>
                  <a:pt x="5051502" y="5358989"/>
                </a:lnTo>
                <a:lnTo>
                  <a:pt x="0" y="535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82548"/>
            </a:stretch>
          </a:blipFill>
          <a:ln>
            <a:noFill/>
          </a:ln>
        </p:spPr>
      </p:sp>
      <p:sp>
        <p:nvSpPr>
          <p:cNvPr id="306" name="Google Shape;306;p46"/>
          <p:cNvSpPr/>
          <p:nvPr/>
        </p:nvSpPr>
        <p:spPr>
          <a:xfrm>
            <a:off x="7672962" y="3086100"/>
            <a:ext cx="1324218" cy="2057400"/>
          </a:xfrm>
          <a:custGeom>
            <a:rect b="b" l="l" r="r" t="t"/>
            <a:pathLst>
              <a:path extrusionOk="0" h="4114800" w="2648435">
                <a:moveTo>
                  <a:pt x="0" y="0"/>
                </a:moveTo>
                <a:lnTo>
                  <a:pt x="2648435" y="0"/>
                </a:lnTo>
                <a:lnTo>
                  <a:pt x="26484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p46"/>
          <p:cNvSpPr/>
          <p:nvPr/>
        </p:nvSpPr>
        <p:spPr>
          <a:xfrm>
            <a:off x="514350" y="1315408"/>
            <a:ext cx="3526575" cy="2512684"/>
          </a:xfrm>
          <a:custGeom>
            <a:rect b="b" l="l" r="r" t="t"/>
            <a:pathLst>
              <a:path extrusionOk="0" h="5025368" w="7053149">
                <a:moveTo>
                  <a:pt x="0" y="0"/>
                </a:moveTo>
                <a:lnTo>
                  <a:pt x="7053149" y="0"/>
                </a:lnTo>
                <a:lnTo>
                  <a:pt x="7053149" y="5025368"/>
                </a:lnTo>
                <a:lnTo>
                  <a:pt x="0" y="5025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46"/>
          <p:cNvSpPr txBox="1"/>
          <p:nvPr/>
        </p:nvSpPr>
        <p:spPr>
          <a:xfrm>
            <a:off x="4935918" y="210508"/>
            <a:ext cx="3399153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600" u="none" cap="none" strike="noStrike">
                <a:solidFill>
                  <a:srgbClr val="2A3C63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How to Use This in our Practice</a:t>
            </a:r>
            <a:endParaRPr sz="700"/>
          </a:p>
        </p:txBody>
      </p:sp>
      <p:sp>
        <p:nvSpPr>
          <p:cNvPr id="309" name="Google Shape;309;p46"/>
          <p:cNvSpPr txBox="1"/>
          <p:nvPr/>
        </p:nvSpPr>
        <p:spPr>
          <a:xfrm>
            <a:off x="4157366" y="1405255"/>
            <a:ext cx="3399300" cy="3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84150" lvl="1" marL="40640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2A3C63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Teach our students to be mindful </a:t>
            </a:r>
            <a:endParaRPr sz="500"/>
          </a:p>
          <a:p>
            <a:pPr indent="-184150" lvl="1" marL="40640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2A3C63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Live in the moment</a:t>
            </a:r>
            <a:endParaRPr sz="500"/>
          </a:p>
          <a:p>
            <a:pPr indent="-184150" lvl="1" marL="40640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2A3C63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Let things go </a:t>
            </a:r>
            <a:endParaRPr sz="500"/>
          </a:p>
          <a:p>
            <a:pPr indent="-184150" lvl="1" marL="40640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2A3C63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Connect to nature</a:t>
            </a:r>
            <a:endParaRPr sz="500"/>
          </a:p>
          <a:p>
            <a:pPr indent="-184150" lvl="1" marL="40640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2A3C63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Accept the things you cannot change</a:t>
            </a:r>
            <a:endParaRPr sz="500"/>
          </a:p>
          <a:p>
            <a:pPr indent="-184150" lvl="1" marL="40640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2A3C63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Grow your self regulation skills</a:t>
            </a:r>
            <a:endParaRPr sz="500"/>
          </a:p>
          <a:p>
            <a:pPr indent="-184150" lvl="1" marL="40640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2A3C63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Practice self reflection</a:t>
            </a:r>
            <a:endParaRPr sz="500"/>
          </a:p>
        </p:txBody>
      </p:sp>
    </p:spTree>
  </p:cSld>
  <p:clrMapOvr>
    <a:masterClrMapping/>
  </p:clrMapOvr>
  <p:transition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895B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7"/>
          <p:cNvSpPr/>
          <p:nvPr/>
        </p:nvSpPr>
        <p:spPr>
          <a:xfrm rot="656026">
            <a:off x="413840" y="4483893"/>
            <a:ext cx="3261751" cy="3380053"/>
          </a:xfrm>
          <a:custGeom>
            <a:rect b="b" l="l" r="r" t="t"/>
            <a:pathLst>
              <a:path extrusionOk="0" h="6760106" w="6523502">
                <a:moveTo>
                  <a:pt x="0" y="0"/>
                </a:moveTo>
                <a:lnTo>
                  <a:pt x="6523501" y="0"/>
                </a:lnTo>
                <a:lnTo>
                  <a:pt x="6523501" y="6760105"/>
                </a:lnTo>
                <a:lnTo>
                  <a:pt x="0" y="6760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47"/>
          <p:cNvSpPr/>
          <p:nvPr/>
        </p:nvSpPr>
        <p:spPr>
          <a:xfrm rot="4357976">
            <a:off x="3508399" y="-825946"/>
            <a:ext cx="6998524" cy="6439224"/>
          </a:xfrm>
          <a:custGeom>
            <a:rect b="b" l="l" r="r" t="t"/>
            <a:pathLst>
              <a:path extrusionOk="0" h="12878447" w="13997048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4660" l="-38689" r="-49450" t="-80522"/>
            </a:stretch>
          </a:blipFill>
          <a:ln>
            <a:noFill/>
          </a:ln>
        </p:spPr>
      </p:sp>
      <p:sp>
        <p:nvSpPr>
          <p:cNvPr id="316" name="Google Shape;316;p47"/>
          <p:cNvSpPr/>
          <p:nvPr/>
        </p:nvSpPr>
        <p:spPr>
          <a:xfrm flipH="1" rot="-3859289">
            <a:off x="7774365" y="-1969341"/>
            <a:ext cx="2033793" cy="3938684"/>
          </a:xfrm>
          <a:custGeom>
            <a:rect b="b" l="l" r="r" t="t"/>
            <a:pathLst>
              <a:path extrusionOk="0" h="7877367" w="4067586">
                <a:moveTo>
                  <a:pt x="0" y="7877366"/>
                </a:moveTo>
                <a:lnTo>
                  <a:pt x="4067586" y="7877366"/>
                </a:lnTo>
                <a:lnTo>
                  <a:pt x="4067586" y="0"/>
                </a:lnTo>
                <a:lnTo>
                  <a:pt x="0" y="0"/>
                </a:lnTo>
                <a:lnTo>
                  <a:pt x="0" y="7877366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p47"/>
          <p:cNvSpPr/>
          <p:nvPr/>
        </p:nvSpPr>
        <p:spPr>
          <a:xfrm rot="-10526917">
            <a:off x="5740749" y="-2266408"/>
            <a:ext cx="2779022" cy="2879816"/>
          </a:xfrm>
          <a:custGeom>
            <a:rect b="b" l="l" r="r" t="t"/>
            <a:pathLst>
              <a:path extrusionOk="0" h="5759631" w="5558044">
                <a:moveTo>
                  <a:pt x="0" y="0"/>
                </a:moveTo>
                <a:lnTo>
                  <a:pt x="5558043" y="0"/>
                </a:lnTo>
                <a:lnTo>
                  <a:pt x="5558043" y="5759631"/>
                </a:lnTo>
                <a:lnTo>
                  <a:pt x="0" y="5759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8" name="Google Shape;318;p47"/>
          <p:cNvSpPr/>
          <p:nvPr/>
        </p:nvSpPr>
        <p:spPr>
          <a:xfrm flipH="1" rot="-5519594">
            <a:off x="-881828" y="3343912"/>
            <a:ext cx="1802468" cy="3490696"/>
          </a:xfrm>
          <a:custGeom>
            <a:rect b="b" l="l" r="r" t="t"/>
            <a:pathLst>
              <a:path extrusionOk="0" h="6981392" w="3604937">
                <a:moveTo>
                  <a:pt x="0" y="6981392"/>
                </a:moveTo>
                <a:lnTo>
                  <a:pt x="3604937" y="6981392"/>
                </a:lnTo>
                <a:lnTo>
                  <a:pt x="3604937" y="0"/>
                </a:lnTo>
                <a:lnTo>
                  <a:pt x="0" y="0"/>
                </a:lnTo>
                <a:lnTo>
                  <a:pt x="0" y="6981392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p47"/>
          <p:cNvSpPr/>
          <p:nvPr/>
        </p:nvSpPr>
        <p:spPr>
          <a:xfrm flipH="1" rot="-182058">
            <a:off x="2620845" y="4276385"/>
            <a:ext cx="1329292" cy="654979"/>
          </a:xfrm>
          <a:custGeom>
            <a:rect b="b" l="l" r="r" t="t"/>
            <a:pathLst>
              <a:path extrusionOk="0" h="1309957" w="2658584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0" name="Google Shape;320;p47"/>
          <p:cNvSpPr/>
          <p:nvPr/>
        </p:nvSpPr>
        <p:spPr>
          <a:xfrm flipH="1" rot="6189119">
            <a:off x="5410707" y="1183341"/>
            <a:ext cx="2900227" cy="3085348"/>
          </a:xfrm>
          <a:custGeom>
            <a:rect b="b" l="l" r="r" t="t"/>
            <a:pathLst>
              <a:path extrusionOk="0" h="6170696" w="5800454">
                <a:moveTo>
                  <a:pt x="0" y="6170696"/>
                </a:moveTo>
                <a:lnTo>
                  <a:pt x="5800455" y="6170696"/>
                </a:lnTo>
                <a:lnTo>
                  <a:pt x="5800455" y="0"/>
                </a:lnTo>
                <a:lnTo>
                  <a:pt x="0" y="0"/>
                </a:lnTo>
                <a:lnTo>
                  <a:pt x="0" y="6170696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47"/>
          <p:cNvSpPr txBox="1"/>
          <p:nvPr/>
        </p:nvSpPr>
        <p:spPr>
          <a:xfrm>
            <a:off x="523483" y="1673617"/>
            <a:ext cx="4048517" cy="1712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6400" u="none" cap="none" strike="noStrike">
                <a:solidFill>
                  <a:srgbClr val="FDF7F1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Activity</a:t>
            </a:r>
            <a:endParaRPr sz="700"/>
          </a:p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000" u="none" cap="none" strike="noStrike">
                <a:solidFill>
                  <a:srgbClr val="FDF7F1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Acceptance and inner fulfillment  </a:t>
            </a:r>
            <a:endParaRPr sz="700"/>
          </a:p>
        </p:txBody>
      </p:sp>
      <p:sp>
        <p:nvSpPr>
          <p:cNvPr id="322" name="Google Shape;322;p47"/>
          <p:cNvSpPr/>
          <p:nvPr/>
        </p:nvSpPr>
        <p:spPr>
          <a:xfrm rot="-903297">
            <a:off x="4924949" y="1324868"/>
            <a:ext cx="3494388" cy="2568779"/>
          </a:xfrm>
          <a:custGeom>
            <a:rect b="b" l="l" r="r" t="t"/>
            <a:pathLst>
              <a:path extrusionOk="0" h="5137557" w="6988776">
                <a:moveTo>
                  <a:pt x="0" y="0"/>
                </a:moveTo>
                <a:lnTo>
                  <a:pt x="6988776" y="0"/>
                </a:lnTo>
                <a:lnTo>
                  <a:pt x="6988776" y="5137557"/>
                </a:lnTo>
                <a:lnTo>
                  <a:pt x="0" y="51375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23" name="Google Shape;323;p47"/>
          <p:cNvGrpSpPr/>
          <p:nvPr/>
        </p:nvGrpSpPr>
        <p:grpSpPr>
          <a:xfrm rot="2797381">
            <a:off x="5789760" y="3489476"/>
            <a:ext cx="867980" cy="811221"/>
            <a:chOff x="0" y="0"/>
            <a:chExt cx="2314613" cy="2163256"/>
          </a:xfrm>
        </p:grpSpPr>
        <p:sp>
          <p:nvSpPr>
            <p:cNvPr id="324" name="Google Shape;324;p47"/>
            <p:cNvSpPr/>
            <p:nvPr/>
          </p:nvSpPr>
          <p:spPr>
            <a:xfrm rot="1134049">
              <a:off x="215024" y="260986"/>
              <a:ext cx="1884565" cy="1641284"/>
            </a:xfrm>
            <a:custGeom>
              <a:rect b="b" l="l" r="r" t="t"/>
              <a:pathLst>
                <a:path extrusionOk="0" h="1641284" w="1884565">
                  <a:moveTo>
                    <a:pt x="0" y="0"/>
                  </a:moveTo>
                  <a:lnTo>
                    <a:pt x="1884565" y="0"/>
                  </a:lnTo>
                  <a:lnTo>
                    <a:pt x="1884565" y="1641284"/>
                  </a:lnTo>
                  <a:lnTo>
                    <a:pt x="0" y="16412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" name="Google Shape;325;p47"/>
            <p:cNvSpPr/>
            <p:nvPr/>
          </p:nvSpPr>
          <p:spPr>
            <a:xfrm rot="1386197">
              <a:off x="437292" y="817179"/>
              <a:ext cx="596272" cy="752580"/>
            </a:xfrm>
            <a:custGeom>
              <a:rect b="b" l="l" r="r" t="t"/>
              <a:pathLst>
                <a:path extrusionOk="0" h="752580" w="596272">
                  <a:moveTo>
                    <a:pt x="0" y="0"/>
                  </a:moveTo>
                  <a:lnTo>
                    <a:pt x="596273" y="0"/>
                  </a:lnTo>
                  <a:lnTo>
                    <a:pt x="596273" y="752580"/>
                  </a:lnTo>
                  <a:lnTo>
                    <a:pt x="0" y="7525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-58035" l="-159040" r="0" t="0"/>
              </a:stretch>
            </a:blipFill>
            <a:ln>
              <a:noFill/>
            </a:ln>
          </p:spPr>
        </p:sp>
      </p:grpSp>
      <p:sp>
        <p:nvSpPr>
          <p:cNvPr id="326" name="Google Shape;326;p47"/>
          <p:cNvSpPr/>
          <p:nvPr/>
        </p:nvSpPr>
        <p:spPr>
          <a:xfrm rot="-1092296">
            <a:off x="6293209" y="1190059"/>
            <a:ext cx="160558" cy="202648"/>
          </a:xfrm>
          <a:custGeom>
            <a:rect b="b" l="l" r="r" t="t"/>
            <a:pathLst>
              <a:path extrusionOk="0" h="405296" w="321117">
                <a:moveTo>
                  <a:pt x="0" y="0"/>
                </a:moveTo>
                <a:lnTo>
                  <a:pt x="321117" y="0"/>
                </a:lnTo>
                <a:lnTo>
                  <a:pt x="321117" y="405296"/>
                </a:lnTo>
                <a:lnTo>
                  <a:pt x="0" y="405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58035" l="-159040" r="0" t="0"/>
            </a:stretch>
          </a:blipFill>
          <a:ln>
            <a:noFill/>
          </a:ln>
        </p:spPr>
      </p:sp>
      <p:sp>
        <p:nvSpPr>
          <p:cNvPr id="327" name="Google Shape;327;p47"/>
          <p:cNvSpPr/>
          <p:nvPr/>
        </p:nvSpPr>
        <p:spPr>
          <a:xfrm rot="974888">
            <a:off x="7248077" y="1315648"/>
            <a:ext cx="211568" cy="267028"/>
          </a:xfrm>
          <a:custGeom>
            <a:rect b="b" l="l" r="r" t="t"/>
            <a:pathLst>
              <a:path extrusionOk="0" h="534057" w="423136">
                <a:moveTo>
                  <a:pt x="0" y="0"/>
                </a:moveTo>
                <a:lnTo>
                  <a:pt x="423136" y="0"/>
                </a:lnTo>
                <a:lnTo>
                  <a:pt x="423136" y="534057"/>
                </a:lnTo>
                <a:lnTo>
                  <a:pt x="0" y="534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58035" l="-159040" r="0" t="0"/>
            </a:stretch>
          </a:blipFill>
          <a:ln>
            <a:noFill/>
          </a:ln>
        </p:spPr>
      </p:sp>
      <p:sp>
        <p:nvSpPr>
          <p:cNvPr id="328" name="Google Shape;328;p47"/>
          <p:cNvSpPr/>
          <p:nvPr/>
        </p:nvSpPr>
        <p:spPr>
          <a:xfrm rot="-1196791">
            <a:off x="6511315" y="1166922"/>
            <a:ext cx="617329" cy="618453"/>
          </a:xfrm>
          <a:custGeom>
            <a:rect b="b" l="l" r="r" t="t"/>
            <a:pathLst>
              <a:path extrusionOk="0" h="1236906" w="1234657">
                <a:moveTo>
                  <a:pt x="0" y="0"/>
                </a:moveTo>
                <a:lnTo>
                  <a:pt x="1234657" y="0"/>
                </a:lnTo>
                <a:lnTo>
                  <a:pt x="1234657" y="1236906"/>
                </a:lnTo>
                <a:lnTo>
                  <a:pt x="0" y="1236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9" name="Google Shape;329;p47"/>
          <p:cNvSpPr/>
          <p:nvPr/>
        </p:nvSpPr>
        <p:spPr>
          <a:xfrm rot="1884413">
            <a:off x="6947260" y="3722227"/>
            <a:ext cx="335186" cy="486428"/>
          </a:xfrm>
          <a:custGeom>
            <a:rect b="b" l="l" r="r" t="t"/>
            <a:pathLst>
              <a:path extrusionOk="0" h="972855" w="670372">
                <a:moveTo>
                  <a:pt x="0" y="0"/>
                </a:moveTo>
                <a:lnTo>
                  <a:pt x="670372" y="0"/>
                </a:lnTo>
                <a:lnTo>
                  <a:pt x="670372" y="972855"/>
                </a:lnTo>
                <a:lnTo>
                  <a:pt x="0" y="9728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-8045" l="0" r="-250569" t="-96679"/>
            </a:stretch>
          </a:blipFill>
          <a:ln>
            <a:noFill/>
          </a:ln>
        </p:spPr>
      </p:sp>
    </p:spTree>
  </p:cSld>
  <p:clrMapOvr>
    <a:masterClrMapping/>
  </p:clrMapOvr>
  <p:transition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7F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8"/>
          <p:cNvSpPr/>
          <p:nvPr/>
        </p:nvSpPr>
        <p:spPr>
          <a:xfrm>
            <a:off x="2419099" y="0"/>
            <a:ext cx="4629150" cy="4629150"/>
          </a:xfrm>
          <a:custGeom>
            <a:rect b="b" l="l" r="r" t="t"/>
            <a:pathLst>
              <a:path extrusionOk="0" h="9258300" w="9258300">
                <a:moveTo>
                  <a:pt x="0" y="0"/>
                </a:moveTo>
                <a:lnTo>
                  <a:pt x="9258300" y="0"/>
                </a:lnTo>
                <a:lnTo>
                  <a:pt x="92583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48"/>
          <p:cNvSpPr txBox="1"/>
          <p:nvPr/>
        </p:nvSpPr>
        <p:spPr>
          <a:xfrm>
            <a:off x="3154831" y="2095500"/>
            <a:ext cx="3157687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900" u="none" cap="none" strike="noStrike">
                <a:solidFill>
                  <a:srgbClr val="000000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Things I can Control</a:t>
            </a:r>
            <a:endParaRPr sz="700"/>
          </a:p>
        </p:txBody>
      </p:sp>
      <p:sp>
        <p:nvSpPr>
          <p:cNvPr id="336" name="Google Shape;336;p48"/>
          <p:cNvSpPr txBox="1"/>
          <p:nvPr/>
        </p:nvSpPr>
        <p:spPr>
          <a:xfrm>
            <a:off x="0" y="80963"/>
            <a:ext cx="3157687" cy="866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800" u="none" cap="none" strike="noStrike">
                <a:solidFill>
                  <a:srgbClr val="000000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Things I Cannot Control</a:t>
            </a:r>
            <a:endParaRPr sz="700"/>
          </a:p>
        </p:txBody>
      </p:sp>
      <p:sp>
        <p:nvSpPr>
          <p:cNvPr id="337" name="Google Shape;337;p48"/>
          <p:cNvSpPr txBox="1"/>
          <p:nvPr/>
        </p:nvSpPr>
        <p:spPr>
          <a:xfrm>
            <a:off x="688357" y="4748213"/>
            <a:ext cx="8090634" cy="395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600" u="none" cap="none" strike="noStrike">
                <a:solidFill>
                  <a:srgbClr val="000000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Today I will not stress about the things I cannot control</a:t>
            </a:r>
            <a:endParaRPr sz="7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726" y="0"/>
            <a:ext cx="655454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7"/>
          <p:cNvSpPr txBox="1"/>
          <p:nvPr/>
        </p:nvSpPr>
        <p:spPr>
          <a:xfrm>
            <a:off x="2466725" y="2161450"/>
            <a:ext cx="634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